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249386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2149" y="213080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045" y="31176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138323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26427</TotalTime>
  <Words>680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4489</cp:revision>
  <cp:lastPrinted>2021-10-18T15:52:53Z</cp:lastPrinted>
  <dcterms:created xsi:type="dcterms:W3CDTF">2018-03-27T06:03:00Z</dcterms:created>
  <dcterms:modified xsi:type="dcterms:W3CDTF">2026-02-17T06:32:46Z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