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7940220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Туман, гололед.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0-2 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метель, гололед. Ветер северо-восточный с переходом на юго-восточный 9-14, порывы 15-20 м/с. Температура воздуха 2-4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887662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27844</TotalTime>
  <Words>610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5164</cp:revision>
  <cp:lastPrinted>2021-07-01T03:56:27Z</cp:lastPrinted>
  <dcterms:created xsi:type="dcterms:W3CDTF">2018-03-27T06:03:00Z</dcterms:created>
  <dcterms:modified xsi:type="dcterms:W3CDTF">2026-02-17T07:59:50Z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