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8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91843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осадки (дождь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), низовая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метель, гололед.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23-28 м/с. Температура воздуха ночью и днем 1-3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февраля, 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20544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7971</cp:revision>
  <cp:lastPrinted>2021-07-01T03:56:27Z</cp:lastPrinted>
  <dcterms:created xsi:type="dcterms:W3CDTF">2018-03-27T06:03:00Z</dcterms:created>
  <dcterms:modified xsi:type="dcterms:W3CDTF">2026-02-17T06:51:01Z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