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18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kk-KZ" sz="1100" dirty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слабый туман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с переходом на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14-16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73276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28436</TotalTime>
  <Words>786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6894</cp:revision>
  <cp:lastPrinted>2021-07-01T09:11:30Z</cp:lastPrinted>
  <dcterms:created xsi:type="dcterms:W3CDTF">2018-03-27T06:03:00Z</dcterms:created>
  <dcterms:modified xsi:type="dcterms:W3CDTF">2026-02-17T05:12:55Z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