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14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8642587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264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ночью и утром осадки (дождь, снег), низовая метель. Гололед. Ветер юго-западный с переходом на северо-западный 9-14, временами порывы 15-20 м/с. Температура воздуха ночью 0-2 мороза, днем 0-2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северо-западный 9-14 м/с. Температура воздуха ночью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14-16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7831112"/>
              </p:ext>
            </p:extLst>
          </p:nvPr>
        </p:nvGraphicFramePr>
        <p:xfrm>
          <a:off x="5057434" y="4537869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0.226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26812</TotalTime>
  <Words>624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4139</cp:revision>
  <cp:lastPrinted>2021-07-01T03:56:27Z</cp:lastPrinted>
  <dcterms:created xsi:type="dcterms:W3CDTF">2018-03-27T06:03:00Z</dcterms:created>
  <dcterms:modified xsi:type="dcterms:W3CDTF">2026-02-17T06:19:21Z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