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февраля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17 февраля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юго-восточный 2-7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воздуха ночью 0-2 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19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19 февраля 2026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2-7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43470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28599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429000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000504"/>
          <a:ext cx="4513543" cy="1815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7651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22310</TotalTime>
  <Words>567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5549</cp:revision>
  <cp:lastPrinted>2021-07-01T03:56:27Z</cp:lastPrinted>
  <dcterms:created xsi:type="dcterms:W3CDTF">2018-03-27T06:03:00Z</dcterms:created>
  <dcterms:modified xsi:type="dcterms:W3CDTF">2026-02-17T06:40:12Z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