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761252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589" y="229588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94691" y="328815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007322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3,924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20788</TotalTime>
  <Words>579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4015</cp:revision>
  <cp:lastPrinted>2021-10-14T11:15:53Z</cp:lastPrinted>
  <dcterms:created xsi:type="dcterms:W3CDTF">2018-03-27T06:03:00Z</dcterms:created>
  <dcterms:modified xsi:type="dcterms:W3CDTF">2026-02-17T06:42:55Z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