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3968531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48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17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17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569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небольшие осадки (дождь, снег), днем осадки (дождь, снег). Гололед, днем низовая метель. Ветер юго-западный 9-14, порывы 15-20 м/с. Температура воздуха ночью 1-3 мороза, днем 1 мороза-1 тепла.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19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18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19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временами снег, низовая метель, гололед, туман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северо-восточный 9-14, порывы 15-20 м/с. Температура воздуха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-11-13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66293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70481236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Сагадиева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660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91</cp:revision>
  <dcterms:modified xsi:type="dcterms:W3CDTF">2026-02-17T07:14:12Z</dcterms:modified>
</cp:coreProperties>
</file>