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441754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февраля</a:t>
            </a: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гололед. Ветер юго-западный с переходом на северный 5-10 м/с. Температура воздуха ночью и днем 1-3 мороза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1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февраля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северо-восточный 3-8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36291"/>
              </p:ext>
            </p:extLst>
          </p:nvPr>
        </p:nvGraphicFramePr>
        <p:xfrm>
          <a:off x="5049291" y="3985118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79164" y="2117745"/>
            <a:ext cx="4643470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года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60929</TotalTime>
  <Words>600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6806</cp:revision>
  <cp:lastPrinted>2021-02-03T11:37:00Z</cp:lastPrinted>
  <dcterms:created xsi:type="dcterms:W3CDTF">2018-03-27T06:03:00Z</dcterms:created>
  <dcterms:modified xsi:type="dcterms:W3CDTF">2026-02-17T06:53:15Z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