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097358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76976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Туман, гололед. Ветер северный, северо-восточный 9-14 м/с. Температура воздуха ночью 12-14, днем 6-8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Туман,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гололед.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37361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6633</cp:revision>
  <cp:lastPrinted>2021-07-01T03:56:27Z</cp:lastPrinted>
  <dcterms:created xsi:type="dcterms:W3CDTF">2018-03-27T06:03:00Z</dcterms:created>
  <dcterms:modified xsi:type="dcterms:W3CDTF">2026-02-17T06:12:30Z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