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315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338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Ночью и утром туман. Ветер северо-восточный с переходом на юго-восточный 7-12 м/с. Температура воздуха ночью 4-6,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29130</TotalTime>
  <Words>525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4119</cp:revision>
  <cp:lastPrinted>2021-10-15T03:50:29Z</cp:lastPrinted>
  <dcterms:created xsi:type="dcterms:W3CDTF">2018-03-27T06:03:00Z</dcterms:created>
  <dcterms:modified xsi:type="dcterms:W3CDTF">2026-02-17T06:21:01Z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