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710" y="4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47842556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февраля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Туман, гололед. Ветер юго-западный 7-12 м/с. Температура воздуха ночью 1 мороза-1 тепла, днем 3-5 тепла.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19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18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19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снег, метель, гололед.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юго-восточный с переходом на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4972967"/>
              </p:ext>
            </p:extLst>
          </p:nvPr>
        </p:nvGraphicFramePr>
        <p:xfrm>
          <a:off x="4986306" y="4419203"/>
          <a:ext cx="4759297" cy="19779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3667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5706</TotalTime>
  <Words>569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1058</cp:revision>
  <cp:lastPrinted>2021-07-01T03:56:27Z</cp:lastPrinted>
  <dcterms:created xsi:type="dcterms:W3CDTF">2024-09-22T07:48:17Z</dcterms:created>
  <dcterms:modified xsi:type="dcterms:W3CDTF">2026-02-17T08:00:59Z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