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570657"/>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27351</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2026-02-17T07:59:17Z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