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289378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18466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бол</a:t>
            </a:r>
            <a:r>
              <a:rPr lang="ru-RU" sz="1200" dirty="0" err="1" smtClean="0">
                <a:solidFill>
                  <a:prstClr val="black"/>
                </a:solidFill>
                <a:latin typeface="Times New Roman" pitchFamily="18" charset="0"/>
                <a:cs typeface="Times New Roman" pitchFamily="18" charset="0"/>
              </a:rPr>
              <a:t>ады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66227" y="2409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99221755"/>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19673</TotalTime>
  <Words>568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4065</cp:revision>
  <cp:lastPrinted>2021-07-01T03:56:27Z</cp:lastPrinted>
  <dcterms:created xsi:type="dcterms:W3CDTF">2018-03-27T06:03:00Z</dcterms:created>
  <dcterms:modified xsi:type="dcterms:W3CDTF">2026-02-17T06:43:07Z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