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2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2592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3723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0,638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солтүстіктен, солтүстік-шығыстан соғады,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күндіз 6-8 градус аяз.</a:t>
            </a:r>
            <a:r>
              <a:rPr lang="kk-KZ" sz="1100" b="1" dirty="0" smtClean="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Тұман, көктайғақ. 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13-15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38788</TotalTime>
  <Words>574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7276</cp:revision>
  <cp:lastPrinted>2021-07-01T03:56:27Z</cp:lastPrinted>
  <dcterms:created xsi:type="dcterms:W3CDTF">2018-03-27T06:03:00Z</dcterms:created>
  <dcterms:modified xsi:type="dcterms:W3CDTF">2026-02-17T06:10:31Z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