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7017207"/>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201150"/>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18 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қпан</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17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18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және таңертең жауын-шашын (жаңбыр, қар) жауады, жаяу бұрқасын күтіледі. Көктайғақ. Оңтүстік-батыстан соғатын жел солтүстік-батысқа ауысады, күші 9-14, кей уақыттарда екпіні 15-20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0-2 аяз, күндіз 0-2 жылы болады.</a:t>
            </a: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ақпанға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18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19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Солтүстік-батыстан жел соғады, күші 9-14 м/с. Ауа температурасы түнде 14-16 аяз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153860442"/>
              </p:ext>
            </p:extLst>
          </p:nvPr>
        </p:nvGraphicFramePr>
        <p:xfrm>
          <a:off x="5071897" y="4301620"/>
          <a:ext cx="4572000" cy="208738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9717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182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826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508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261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2612">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546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21181</TotalTime>
  <Words>598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4058</cp:revision>
  <cp:lastPrinted>2021-07-01T07:38:07Z</cp:lastPrinted>
  <dcterms:created xsi:type="dcterms:W3CDTF">2018-03-27T06:03:00Z</dcterms:created>
  <dcterms:modified xsi:type="dcterms:W3CDTF">2026-02-17T06:19:19Z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