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81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17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7590193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жауын-шашын (</a:t>
            </a:r>
            <a:r>
              <a:rPr lang="ru-RU" sz="1100" dirty="0" err="1">
                <a:latin typeface="Times New Roman" pitchFamily="18" charset="0"/>
                <a:cs typeface="Times New Roman" pitchFamily="18" charset="0"/>
              </a:rPr>
              <a:t>жаңбыр, қар</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kk-KZ" sz="1100" dirty="0">
                <a:latin typeface="Times New Roman" pitchFamily="18" charset="0"/>
                <a:cs typeface="Times New Roman" pitchFamily="18" charset="0"/>
              </a:rPr>
              <a:t> көктайғақ. Түнде және таңертең тұман. </a:t>
            </a:r>
            <a:r>
              <a:rPr lang="kk-KZ" sz="1100" smtClean="0">
                <a:latin typeface="Times New Roman" pitchFamily="18" charset="0"/>
                <a:cs typeface="Times New Roman" pitchFamily="18" charset="0"/>
              </a:rPr>
              <a:t>Оңтүстік-батыстан, батыстан жел </a:t>
            </a:r>
            <a:r>
              <a:rPr lang="kk-KZ" sz="1100" dirty="0">
                <a:latin typeface="Times New Roman" pitchFamily="18" charset="0"/>
                <a:cs typeface="Times New Roman" pitchFamily="18" charset="0"/>
              </a:rPr>
              <a:t>соғады, күші 15-20, </a:t>
            </a:r>
            <a:r>
              <a:rPr lang="kk-KZ" sz="1100">
                <a:latin typeface="Times New Roman" pitchFamily="18" charset="0"/>
                <a:cs typeface="Times New Roman" pitchFamily="18" charset="0"/>
              </a:rPr>
              <a:t>екпіні </a:t>
            </a:r>
            <a:r>
              <a:rPr lang="kk-KZ" sz="1100" smtClean="0">
                <a:latin typeface="Times New Roman" pitchFamily="18" charset="0"/>
                <a:cs typeface="Times New Roman" pitchFamily="18" charset="0"/>
              </a:rPr>
              <a:t> 23-28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және күндіз 1-3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Солтүстік-батыстан жел соғады, күші 9-14 м/с. Ауа температурасы 17-19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18</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19</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565</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7580</cp:revision>
  <cp:lastPrinted>2021-07-01T03:56:27Z</cp:lastPrinted>
  <dcterms:created xsi:type="dcterms:W3CDTF">2018-03-27T06:03:00Z</dcterms:created>
  <dcterms:modified xsi:type="dcterms:W3CDTF">2026-02-17T06:36:49Z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