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49880663"/>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284774166"/>
              </p:ext>
            </p:extLst>
          </p:nvPr>
        </p:nvGraphicFramePr>
        <p:xfrm>
          <a:off x="5015347" y="5937336"/>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580794"/>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p>
          <a:p>
            <a:pPr algn="ctr">
              <a:spcBef>
                <a:spcPts val="0"/>
              </a:spcBef>
              <a:defRPr/>
            </a:pPr>
            <a:r>
              <a:rPr lang="kk-KZ" altLang="ru-RU" sz="1200" b="1" dirty="0" smtClean="0">
                <a:latin typeface="Times New Roman" pitchFamily="18" charset="0"/>
                <a:cs typeface="Times New Roman" pitchFamily="18" charset="0"/>
              </a:rPr>
              <a:t>17 </a:t>
            </a:r>
            <a:r>
              <a:rPr lang="kk-KZ" altLang="ru-RU" sz="1200" b="1" dirty="0">
                <a:latin typeface="Times New Roman" pitchFamily="18" charset="0"/>
                <a:cs typeface="Times New Roman" pitchFamily="18" charset="0"/>
              </a:rPr>
              <a:t>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жауын-шашынсыз. 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9-14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0-2°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8-10° </a:t>
            </a:r>
            <a:r>
              <a:rPr lang="kk-KZ" sz="1200" dirty="0"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6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19</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18</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19</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9-14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0-2°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23995" y="226560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5347" y="320019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0401316"/>
              </p:ext>
            </p:extLst>
          </p:nvPr>
        </p:nvGraphicFramePr>
        <p:xfrm>
          <a:off x="5018547" y="3955929"/>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a:t>
                      </a:r>
                      <a:r>
                        <a:rPr lang="ru-RU" sz="1000" dirty="0" err="1">
                          <a:solidFill>
                            <a:schemeClr val="tx1"/>
                          </a:solidFill>
                          <a:latin typeface="Times New Roman" panose="02020603050405020304" pitchFamily="18" charset="0"/>
                          <a:cs typeface="Times New Roman" panose="02020603050405020304" pitchFamily="18" charset="0"/>
                        </a:rPr>
                        <a:t>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19622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3,924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Жиембаева Д.А. /</a:t>
            </a:r>
            <a:r>
              <a:rPr lang="kk-KZ" altLang="ru-RU" sz="1200" b="1" i="1" dirty="0" smtClean="0">
                <a:solidFill>
                  <a:srgbClr val="000000"/>
                </a:solidFill>
                <a:latin typeface="Times New Roman" panose="02020603050405020304" pitchFamily="18" charset="0"/>
                <a:cs typeface="Times New Roman" panose="02020603050405020304" pitchFamily="18" charset="0"/>
              </a:rPr>
              <a:t>Назарханова А.С.</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526271623"/>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a:t>
                      </a:r>
                      <a:r>
                        <a:rPr lang="kk-KZ" sz="800" baseline="0" dirty="0" smtClean="0">
                          <a:latin typeface="Times New Roman" panose="02020603050405020304" pitchFamily="18" charset="0"/>
                          <a:cs typeface="Times New Roman" panose="02020603050405020304" pitchFamily="18" charset="0"/>
                        </a:rPr>
                        <a:t>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20237</TotalTime>
  <Words>552</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3991</cp:revision>
  <cp:lastPrinted>2021-07-01T03:56:27Z</cp:lastPrinted>
  <dcterms:created xsi:type="dcterms:W3CDTF">2018-03-27T06:03:00Z</dcterms:created>
  <dcterms:modified xsi:type="dcterms:W3CDTF">2026-02-17T06:42:52Z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