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6618908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9637495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Оңтүстік-шығыстан жел соғады, күші 5-10 м/с. Ауа температурасы түнде 6-8, күндіз 18-20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8-10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14235</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4034</cp:revision>
  <cp:lastPrinted>2021-07-01T03:56:27Z</cp:lastPrinted>
  <dcterms:created xsi:type="dcterms:W3CDTF">2018-03-27T06:03:00Z</dcterms:created>
  <dcterms:modified xsi:type="dcterms:W3CDTF">2026-02-17T07:41:36Z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