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5676082"/>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18 ақпанға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kk-KZ" sz="1100" b="1" dirty="0" smtClean="0">
                <a:latin typeface="Times New Roman" panose="02020603050405020304" pitchFamily="18" charset="0"/>
                <a:cs typeface="Times New Roman" panose="02020603050405020304" pitchFamily="18" charset="0"/>
              </a:rPr>
              <a:t>17 </a:t>
            </a:r>
            <a:r>
              <a:rPr lang="kk-KZ" sz="1100" b="1" dirty="0">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18 ақпан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Б</a:t>
            </a:r>
            <a:r>
              <a:rPr lang="kk-KZ" altLang="ru-RU" sz="1100" smtClean="0">
                <a:latin typeface="Times New Roman" panose="02020603050405020304" pitchFamily="18" charset="0"/>
                <a:cs typeface="Times New Roman" panose="02020603050405020304" pitchFamily="18" charset="0"/>
                <a:sym typeface="+mn-ea"/>
              </a:rPr>
              <a:t>ұлтты</a:t>
            </a:r>
            <a:r>
              <a:rPr lang="kk-KZ" altLang="ru-RU" sz="1100" dirty="0">
                <a:latin typeface="Times New Roman" panose="02020603050405020304" pitchFamily="18" charset="0"/>
                <a:cs typeface="Times New Roman" panose="02020603050405020304" pitchFamily="18" charset="0"/>
                <a:sym typeface="+mn-ea"/>
              </a:rPr>
              <a:t>, жауын-шашын (жаңбыр, қар) жауады, көктайғақ болады. . Оңтүстік-батыстан соққан желдің бағыты солтүстікке ауысады, күші 5-10 м/с. Ауа температурасы түнде және күндіз 1-3 градус суық болады.</a:t>
            </a: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19 ақпанға</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18 ақпан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19 ақпан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Бұлтты, жауын-шашынсыз. С</a:t>
            </a:r>
            <a:r>
              <a:rPr lang="ru-RU" altLang="ru-RU" sz="1100" dirty="0" err="1" smtClean="0">
                <a:latin typeface="Times New Roman" panose="02020603050405020304" pitchFamily="18" charset="0"/>
                <a:cs typeface="Times New Roman" panose="02020603050405020304" pitchFamily="18" charset="0"/>
                <a:sym typeface="+mn-ea"/>
              </a:rPr>
              <a:t>олтүстік-шығыстан</a:t>
            </a:r>
            <a:r>
              <a:rPr lang="ru-RU"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3-8 м/с. Ауа температурасы 7-9 градус суық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49963538"/>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0,123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856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267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1,336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274840"/>
            <a:ext cx="4816721"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18 ақпанда, 19 </a:t>
            </a:r>
            <a:r>
              <a:rPr lang="kk-KZ" sz="1100" dirty="0">
                <a:solidFill>
                  <a:schemeClr val="tx1"/>
                </a:solidFill>
                <a:latin typeface="Times New Roman" panose="02020603050405020304" pitchFamily="18" charset="0"/>
                <a:cs typeface="Times New Roman" panose="02020603050405020304" pitchFamily="18" charset="0"/>
              </a:rPr>
              <a:t>ақпан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41506</TotalTime>
  <Words>529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6566</cp:revision>
  <cp:lastPrinted>2021-07-01T07:38:07Z</cp:lastPrinted>
  <dcterms:created xsi:type="dcterms:W3CDTF">2018-03-27T06:03:00Z</dcterms:created>
  <dcterms:modified xsi:type="dcterms:W3CDTF">2026-02-17T06:54:04Z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