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17</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18</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жел соғады, күші 2-7 м/с. Ауа температурасы түнде 0-2 градус аяз, 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18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7651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22182</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5647</cp:revision>
  <cp:lastPrinted>2021-07-01T03:56:27Z</cp:lastPrinted>
  <dcterms:created xsi:type="dcterms:W3CDTF">2018-03-27T06:03:00Z</dcterms:created>
  <dcterms:modified xsi:type="dcterms:W3CDTF">2026-02-17T06:40:15Z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