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17761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62397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 Ночью и утром туман. Ветер юго-восточный 9-14 м/с. Температура воздуха ночью 4-6,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29149</TotalTime>
  <Words>517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4122</cp:revision>
  <cp:lastPrinted>2021-10-15T03:50:29Z</cp:lastPrinted>
  <dcterms:created xsi:type="dcterms:W3CDTF">2018-03-27T06:03:00Z</dcterms:created>
  <dcterms:modified xsi:type="dcterms:W3CDTF">2026-02-18T06:16:25Z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