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91" d="100"/>
          <a:sy n="91" d="100"/>
        </p:scale>
        <p:origin x="90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945049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февраля</a:t>
            </a:r>
          </a:p>
          <a:p>
            <a:pPr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11-13, днем 6-8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февраля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сильный снег. Ветер северо-восточный 9-14, порывы 15-18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724377"/>
              </p:ext>
            </p:extLst>
          </p:nvPr>
        </p:nvGraphicFramePr>
        <p:xfrm>
          <a:off x="5049291" y="3985118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79164" y="2117745"/>
            <a:ext cx="4643470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Сагинтаева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61059</TotalTime>
  <Words>600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6810</cp:revision>
  <cp:lastPrinted>2021-02-03T11:37:00Z</cp:lastPrinted>
  <dcterms:created xsi:type="dcterms:W3CDTF">2018-03-27T06:03:00Z</dcterms:created>
  <dcterms:modified xsi:type="dcterms:W3CDTF">2026-02-18T07:17:02Z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