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85277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осадки, временами сильные осадки (дождь с переходом в снег), днем снег, низовая метель. Туман, гололед. Ветер северо-восточный 9-14, днем порывы 15-20 м/с. Температура воздуха ночью и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18-20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437551"/>
              </p:ext>
            </p:extLst>
          </p:nvPr>
        </p:nvGraphicFramePr>
        <p:xfrm>
          <a:off x="4953000" y="4094578"/>
          <a:ext cx="4643470" cy="2117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45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25565</TotalTime>
  <Words>622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2026-02-18T08:23:22Z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