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3" d="100"/>
          <a:sy n="83" d="100"/>
        </p:scale>
        <p:origin x="78" y="51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19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 Ночью слабый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юго-восточный с переходом на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3-5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15-17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49173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28439</TotalTime>
  <Words>785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6897</cp:revision>
  <cp:lastPrinted>2021-07-01T09:11:30Z</cp:lastPrinted>
  <dcterms:created xsi:type="dcterms:W3CDTF">2018-03-27T06:03:00Z</dcterms:created>
  <dcterms:modified xsi:type="dcterms:W3CDTF">2026-02-18T06:28:49Z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