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739575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52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На дорогах гололедица. Ветер северо-восточный 9-14 м/с. Температура воздуха ночью 17-19, днем 13-15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-восточный 9-14 м/с. Температура воздуха ночью 15-17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49837"/>
              </p:ext>
            </p:extLst>
          </p:nvPr>
        </p:nvGraphicFramePr>
        <p:xfrm>
          <a:off x="5057434" y="4537869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26824</TotalTime>
  <Words>602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4141</cp:revision>
  <cp:lastPrinted>2021-07-01T03:56:27Z</cp:lastPrinted>
  <dcterms:created xsi:type="dcterms:W3CDTF">2018-03-27T06:03:00Z</dcterms:created>
  <dcterms:modified xsi:type="dcterms:W3CDTF">2026-02-18T07:03:21Z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