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2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929493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снег), метель, гололед. Ветер юго-восточный с переходом на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и днем 1-3° тепла. </a:t>
            </a:r>
          </a:p>
          <a:p>
            <a:pPr lvl="0" algn="just"/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февраля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13-15°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0589" y="229588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4691" y="32881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791357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20793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4018</cp:revision>
  <cp:lastPrinted>2021-10-14T11:15:53Z</cp:lastPrinted>
  <dcterms:created xsi:type="dcterms:W3CDTF">2018-03-27T06:03:00Z</dcterms:created>
  <dcterms:modified xsi:type="dcterms:W3CDTF">2026-02-18T08:39:35Z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