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2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575484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снег), метель, 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5-10, днем порывы 15-20 м/с. Температура воздуха ночью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13-15°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954" y="23067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99462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20964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4045</cp:revision>
  <cp:lastPrinted>2021-07-01T03:56:27Z</cp:lastPrinted>
  <dcterms:created xsi:type="dcterms:W3CDTF">2018-03-27T06:03:00Z</dcterms:created>
  <dcterms:modified xsi:type="dcterms:W3CDTF">2026-02-18T08:42:25Z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