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55397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2026 г. по 20 ч. 19 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132451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33474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5466</cp:revision>
  <cp:lastPrinted>2025-12-12T07:56:19Z</cp:lastPrinted>
  <dcterms:created xsi:type="dcterms:W3CDTF">2018-03-27T06:03:00Z</dcterms:created>
  <dcterms:modified xsi:type="dcterms:W3CDTF">2026-02-18T06:56:00Z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