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6216680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и утром осадки (дождь, снег). Туман, гололед. Ветер юго-восточный с переходом на северо-восточный 9-14 м/с. Температура воздуха ночью и днем 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146035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5634</TotalTime>
  <Words>569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1058</cp:revision>
  <cp:lastPrinted>2021-07-01T03:56:27Z</cp:lastPrinted>
  <dcterms:created xsi:type="dcterms:W3CDTF">2024-09-22T07:48:17Z</dcterms:created>
  <dcterms:modified xsi:type="dcterms:W3CDTF">2026-02-18T08:31:16Z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