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438144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осадки (дождь, снег), низовая метель, гололед. Ветер северо-западный 9-14 м/с. Температура воздуха ночью и днем 10-12 мороза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22-24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867008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февраля, ночью 20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55189</TotalTime>
  <Words>661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7740</cp:revision>
  <cp:lastPrinted>2025-08-12T06:13:34Z</cp:lastPrinted>
  <dcterms:created xsi:type="dcterms:W3CDTF">2018-03-27T06:03:00Z</dcterms:created>
  <dcterms:modified xsi:type="dcterms:W3CDTF">2026-02-18T07:18:09Z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