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50825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осадки, временами сильные осадки (дождь с переходом в снег), днем снег, низовая метель. Туман, гололед. Ветер северо-восточный 9-14, днем порывы 15-20 м/с. Температура воздуха ночью и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79819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28478</TotalTime>
  <Words>667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5276</cp:revision>
  <cp:lastPrinted>2021-07-01T03:56:27Z</cp:lastPrinted>
  <dcterms:created xsi:type="dcterms:W3CDTF">2018-03-27T06:03:00Z</dcterms:created>
  <dcterms:modified xsi:type="dcterms:W3CDTF">2026-02-18T08:20:48Z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