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67" d="100"/>
          <a:sy n="67" d="100"/>
        </p:scale>
        <p:origin x="6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697238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49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18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18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339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снег, поземок. На дорогах гололедица. Ветер северо-восточный 9-14 м/с. Температура воздуха ночью 12-14, днем 10-12 мороза.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19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20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восточный, юго-восточный 9-14 м/с. Температура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 20-22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66293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6313206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636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95</cp:revision>
  <dcterms:modified xsi:type="dcterms:W3CDTF">2026-02-18T09:28:30Z</dcterms:modified>
</cp:coreProperties>
</file>