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8813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юго-восточный с переходом на северо-западный 5-10, днем порывы 15-20 м/с. Температура воздуха ночью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6002" y="220486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332556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26441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4494</cp:revision>
  <cp:lastPrinted>2021-10-18T15:52:53Z</cp:lastPrinted>
  <dcterms:created xsi:type="dcterms:W3CDTF">2018-03-27T06:03:00Z</dcterms:created>
  <dcterms:modified xsi:type="dcterms:W3CDTF">2026-02-18T08:42:36Z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