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355811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76976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81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восточный 9-14 м/с. Температура воздуха ночью 13-15, днем 4-6 мороза.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снег, метель, туман, гололёд. Ветер юго-восточный с переходом на юго-западный 9–14 м/с. Температура воздуха 5–7 градусов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37383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6640</cp:revision>
  <cp:lastPrinted>2021-07-01T03:56:27Z</cp:lastPrinted>
  <dcterms:created xsi:type="dcterms:W3CDTF">2018-03-27T06:03:00Z</dcterms:created>
  <dcterms:modified xsi:type="dcterms:W3CDTF">2026-02-18T06:35:45Z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