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2230804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4</a:t>
                      </a:r>
                      <a:r>
                        <a:rPr lang="kk-KZ" altLang="x-none" sz="1600" b="1" i="1" dirty="0" smtClean="0">
                          <a:solidFill>
                            <a:srgbClr val="002060"/>
                          </a:solidFill>
                          <a:latin typeface="Times New Roman" panose="02020603050405020304" pitchFamily="18" charset="0"/>
                          <a:cs typeface="Times New Roman" panose="02020603050405020304" pitchFamily="18" charset="0"/>
                        </a:rPr>
                        <a:t>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ақпандағы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092881"/>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en-US" altLang="ru-RU" sz="1100" b="1" dirty="0" smtClean="0">
                <a:solidFill>
                  <a:srgbClr val="000000"/>
                </a:solidFill>
                <a:latin typeface="Times New Roman" panose="02020603050405020304" pitchFamily="18" charset="0"/>
                <a:cs typeface="Times New Roman" panose="02020603050405020304" pitchFamily="18" charset="0"/>
              </a:rPr>
              <a:t>1</a:t>
            </a:r>
            <a:r>
              <a:rPr lang="kk-KZ" altLang="ru-RU" sz="1100" b="1" dirty="0" smtClean="0">
                <a:solidFill>
                  <a:srgbClr val="000000"/>
                </a:solidFill>
                <a:latin typeface="Times New Roman" panose="02020603050405020304" pitchFamily="18" charset="0"/>
                <a:cs typeface="Times New Roman" panose="02020603050405020304" pitchFamily="18" charset="0"/>
              </a:rPr>
              <a:t>9 ақпанға арналған </a:t>
            </a:r>
            <a:r>
              <a:rPr lang="kk-KZ" altLang="ru-RU" sz="1100" b="1" dirty="0">
                <a:solidFill>
                  <a:srgbClr val="000000"/>
                </a:solidFill>
                <a:latin typeface="Times New Roman" panose="02020603050405020304" pitchFamily="18" charset="0"/>
                <a:cs typeface="Times New Roman" panose="02020603050405020304" pitchFamily="18" charset="0"/>
              </a:rPr>
              <a:t>ауа 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18 ақпан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a:t>
            </a:r>
            <a:r>
              <a:rPr lang="kk-KZ" altLang="ru-RU" sz="1100" b="1" dirty="0" smtClean="0">
                <a:solidFill>
                  <a:srgbClr val="000000"/>
                </a:solidFill>
                <a:latin typeface="Times New Roman" panose="02020603050405020304" pitchFamily="18" charset="0"/>
                <a:cs typeface="Times New Roman" panose="02020603050405020304" pitchFamily="18" charset="0"/>
              </a:rPr>
              <a:t>9 ақпан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Кей уақытта тұман. Жел солтүстіктен 6</a:t>
            </a:r>
            <a:r>
              <a:rPr lang="ru-RU" sz="1200" dirty="0" smtClean="0">
                <a:latin typeface="Times New Roman" panose="02020603050405020304" pitchFamily="18" charset="0"/>
                <a:cs typeface="Times New Roman" panose="02020603050405020304" pitchFamily="18" charset="0"/>
              </a:rPr>
              <a:t>-11 </a:t>
            </a:r>
            <a:r>
              <a:rPr lang="kk-KZ" sz="1200" dirty="0" smtClean="0">
                <a:latin typeface="Times New Roman" panose="02020603050405020304" pitchFamily="18" charset="0"/>
                <a:cs typeface="Times New Roman" panose="02020603050405020304" pitchFamily="18" charset="0"/>
              </a:rPr>
              <a:t>м/с. Ауаның температурасы түнде 5-7, күндіз 9-11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20 ақпанға </a:t>
            </a:r>
          </a:p>
          <a:p>
            <a:pPr indent="182563" algn="ctr"/>
            <a:r>
              <a:rPr lang="en-US"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smtClean="0">
                <a:solidFill>
                  <a:srgbClr val="000000"/>
                </a:solidFill>
                <a:latin typeface="Times New Roman" panose="02020603050405020304" pitchFamily="18" charset="0"/>
                <a:cs typeface="Times New Roman" panose="02020603050405020304" pitchFamily="18" charset="0"/>
              </a:rPr>
              <a:t>9 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20 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Кей уақытта тұман. Жел батыстан 7-12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smtClean="0">
                <a:latin typeface="Times New Roman" panose="02020603050405020304" pitchFamily="18" charset="0"/>
                <a:cs typeface="Times New Roman" panose="02020603050405020304" pitchFamily="18" charset="0"/>
              </a:rPr>
              <a:t>түнде 3-5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73571306"/>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602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0.034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0.044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50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04584">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798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0.021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342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0.683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1105768692"/>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Бақытжан</a:t>
                      </a:r>
                      <a:r>
                        <a:rPr lang="ru-RU" altLang="x-none" sz="800" b="0" dirty="0" smtClean="0">
                          <a:latin typeface="Times New Roman" panose="02020603050405020304" pitchFamily="18" charset="0"/>
                          <a:cs typeface="Times New Roman" panose="02020603050405020304" pitchFamily="18" charset="0"/>
                        </a:rPr>
                        <a:t> Н</a:t>
                      </a:r>
                      <a:r>
                        <a:rPr lang="kk-KZ" altLang="x-none" sz="800" b="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17200</TotalTime>
  <Words>547</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4138</cp:revision>
  <cp:lastPrinted>2021-07-01T07:38:07Z</cp:lastPrinted>
  <dcterms:created xsi:type="dcterms:W3CDTF">2018-03-27T06:03:00Z</dcterms:created>
  <dcterms:modified xsi:type="dcterms:W3CDTF">2026-02-18T06:58:52Z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