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54004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жауын-шашын (жаңбыр, қар), бұрқасын, көктайғақ. Оңтүстік-шығыстан соғатын жел солтүстік-батысқа 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күндіз 1-3° </a:t>
            </a:r>
            <a:r>
              <a:rPr lang="kk-KZ" sz="1200" dirty="0"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күші 5-10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752460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Назарханова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23670</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4383</cp:revision>
  <cp:lastPrinted>2021-07-01T03:56:27Z</cp:lastPrinted>
  <dcterms:created xsi:type="dcterms:W3CDTF">2018-03-27T06:03:00Z</dcterms:created>
  <dcterms:modified xsi:type="dcterms:W3CDTF">2026-02-18T08:42:31Z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