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951189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114613"/>
              </p:ext>
            </p:extLst>
          </p:nvPr>
        </p:nvGraphicFramePr>
        <p:xfrm>
          <a:off x="5072359" y="4365102"/>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19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18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19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19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20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31340</TotalTime>
  <Words>575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4168</cp:revision>
  <cp:lastPrinted>2021-07-01T07:38:07Z</cp:lastPrinted>
  <dcterms:created xsi:type="dcterms:W3CDTF">2018-03-27T06:03:00Z</dcterms:created>
  <dcterms:modified xsi:type="dcterms:W3CDTF">2026-02-18T06:14:46Z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