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810" y="45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49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18 </a:t>
                      </a:r>
                      <a:r>
                        <a:rPr lang="kk-KZ" altLang="ru-RU" sz="1200" b="1" i="1" u="none" dirty="0">
                          <a:solidFill>
                            <a:schemeClr val="tx2"/>
                          </a:solidFill>
                          <a:latin typeface="Times New Roman" pitchFamily="18" charset="0"/>
                          <a:cs typeface="Times New Roman" pitchFamily="18" charset="0"/>
                        </a:rPr>
                        <a:t>ақпан</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18 </a:t>
            </a:r>
            <a:r>
              <a:rPr lang="kk-KZ" altLang="ru-RU" sz="1200" b="1" dirty="0">
                <a:solidFill>
                  <a:srgbClr val="000000"/>
                </a:solidFill>
                <a:latin typeface="Times New Roman" pitchFamily="18" charset="0"/>
                <a:cs typeface="Times New Roman" pitchFamily="18" charset="0"/>
              </a:rPr>
              <a:t>ақпанға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675901931"/>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394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431161"/>
          </a:xfrm>
          <a:prstGeom prst="rect">
            <a:avLst/>
          </a:prstGeom>
          <a:ln w="12700">
            <a:solidFill>
              <a:schemeClr val="accent1"/>
            </a:solidFill>
          </a:ln>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19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18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19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Көшпелі бұлтты, жауын-шашынсыз. Солтүстік-батыстан жел соғады, күші 9-14 м/с. Ауа температурасы түнде 17-19, күндіз 11-13 градус аяз.</a:t>
            </a:r>
            <a:endParaRPr lang="ru-RU" altLang="en-US" sz="1100" dirty="0" smtClean="0">
              <a:solidFill>
                <a:srgbClr val="000000"/>
              </a:solidFill>
              <a:latin typeface="Times New Roman" pitchFamily="18" charset="0"/>
              <a:cs typeface="Times New Roman" pitchFamily="18" charset="0"/>
              <a:sym typeface="+mn-ea"/>
            </a:endParaRPr>
          </a:p>
          <a:p>
            <a:pPr indent="182563" algn="ctr"/>
            <a:r>
              <a:rPr lang="ru-RU" altLang="ru-RU" sz="1100" b="1" dirty="0" smtClean="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20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ақпанға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20 </a:t>
            </a:r>
            <a:r>
              <a:rPr lang="kk-KZ" altLang="ru-RU" sz="1100" b="1" dirty="0">
                <a:solidFill>
                  <a:srgbClr val="000000"/>
                </a:solidFill>
                <a:latin typeface="Times New Roman" pitchFamily="18" charset="0"/>
                <a:cs typeface="Times New Roman" pitchFamily="18" charset="0"/>
              </a:rPr>
              <a:t>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a:t>
            </a:r>
            <a:r>
              <a:rPr lang="kk-KZ" sz="1100" smtClean="0">
                <a:latin typeface="Times New Roman" pitchFamily="18" charset="0"/>
                <a:cs typeface="Times New Roman" pitchFamily="18" charset="0"/>
              </a:rPr>
              <a:t>ңтүстік-шығыстан</a:t>
            </a:r>
            <a:r>
              <a:rPr lang="kk-KZ" sz="1100" smtClean="0">
                <a:latin typeface="Times New Roman" pitchFamily="18" charset="0"/>
                <a:cs typeface="Times New Roman" pitchFamily="18" charset="0"/>
              </a:rPr>
              <a:t> </a:t>
            </a:r>
            <a:r>
              <a:rPr lang="kk-KZ" sz="1100" dirty="0">
                <a:latin typeface="Times New Roman" pitchFamily="18" charset="0"/>
                <a:cs typeface="Times New Roman" pitchFamily="18" charset="0"/>
              </a:rPr>
              <a:t>жел соғады, күші 9-14 м/с. Ауа температурасы </a:t>
            </a:r>
            <a:r>
              <a:rPr lang="kk-KZ" sz="1100" dirty="0" smtClean="0">
                <a:latin typeface="Times New Roman" pitchFamily="18" charset="0"/>
                <a:cs typeface="Times New Roman" pitchFamily="18" charset="0"/>
              </a:rPr>
              <a:t>21-23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276872"/>
            <a:ext cx="4752528"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19</a:t>
            </a:r>
            <a:r>
              <a:rPr lang="ru-RU" sz="1100" dirty="0" smtClean="0">
                <a:solidFill>
                  <a:srgbClr val="000000"/>
                </a:solidFill>
                <a:latin typeface="Times New Roman" pitchFamily="18" charset="0"/>
                <a:cs typeface="Times New Roman" pitchFamily="18" charset="0"/>
              </a:rPr>
              <a:t> </a:t>
            </a:r>
            <a:r>
              <a:rPr lang="ru-RU" sz="1100" dirty="0" err="1">
                <a:solidFill>
                  <a:srgbClr val="000000"/>
                </a:solidFill>
                <a:latin typeface="Times New Roman" pitchFamily="18" charset="0"/>
                <a:cs typeface="Times New Roman" pitchFamily="18" charset="0"/>
              </a:rPr>
              <a:t>ақпанда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20</a:t>
            </a:r>
            <a:r>
              <a:rPr lang="ru-RU" sz="1100" dirty="0" smtClean="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ақпан</a:t>
            </a:r>
            <a:r>
              <a:rPr lang="kk-KZ" sz="1100" dirty="0">
                <a:solidFill>
                  <a:srgbClr val="000000"/>
                </a:solidFill>
                <a:latin typeface="Times New Roman" pitchFamily="18" charset="0"/>
                <a:cs typeface="Times New Roman" pitchFamily="18" charset="0"/>
              </a:rPr>
              <a:t>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17935</TotalTime>
  <Words>548</Words>
  <Application>Microsoft Office PowerPoint</Application>
  <PresentationFormat>Лист A4 (210x297 мм)</PresentationFormat>
  <Paragraphs>94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7586</cp:revision>
  <cp:lastPrinted>2021-07-01T03:56:27Z</cp:lastPrinted>
  <dcterms:created xsi:type="dcterms:W3CDTF">2018-03-27T06:03:00Z</dcterms:created>
  <dcterms:modified xsi:type="dcterms:W3CDTF">2026-02-18T07:58:01Z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