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9811039"/>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19 ақпан 2026 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7-12 м/с</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kk-KZ" sz="1200" kern="900" dirty="0" smtClean="0">
              <a:solidFill>
                <a:srgbClr val="000000"/>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2026 жылғы  20 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  19 ақпан </a:t>
            </a:r>
            <a:r>
              <a:rPr lang="kk-KZ" sz="1200" b="1" dirty="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бастап 20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Солтүстік-шығыстан </a:t>
            </a:r>
            <a:r>
              <a:rPr lang="kk-KZ" sz="120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5384854"/>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28</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0.173</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30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0.099</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589</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0.118</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74</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0.371</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28</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0.069</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20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29637</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5485</cp:revision>
  <cp:lastPrinted>2021-07-01T07:38:07Z</cp:lastPrinted>
  <dcterms:created xsi:type="dcterms:W3CDTF">2018-03-27T06:03:00Z</dcterms:created>
  <dcterms:modified xsi:type="dcterms:W3CDTF">2026-02-18T06:57:41Z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