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30" y="-4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19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ru-RU" sz="1200" b="1" dirty="0" smtClean="0">
                <a:latin typeface="Times New Roman" pitchFamily="18" charset="0"/>
                <a:ea typeface="Times New Roman KZ" pitchFamily="18" charset="0"/>
                <a:cs typeface="Times New Roman" pitchFamily="18" charset="0"/>
              </a:rPr>
              <a:t>18</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19</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Оңтүстік-шығыстан жел соғады, күші 2-7 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20 ақпанға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19 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20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2-7 м/с. Ауа температурасы </a:t>
            </a:r>
            <a:r>
              <a:rPr lang="kk-KZ" sz="1200" dirty="0" smtClean="0">
                <a:latin typeface="Times New Roman" pitchFamily="18" charset="0"/>
                <a:cs typeface="Times New Roman" pitchFamily="18" charset="0"/>
              </a:rPr>
              <a:t>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3"/>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786190"/>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a:t>
            </a:r>
            <a:r>
              <a:rPr lang="kk-KZ" sz="1200" b="1" dirty="0" smtClean="0">
                <a:latin typeface="Times New Roman" pitchFamily="18" charset="0"/>
                <a:ea typeface="Times New Roman KZ" pitchFamily="18" charset="0"/>
                <a:cs typeface="Times New Roman" pitchFamily="18" charset="0"/>
              </a:rPr>
              <a:t> ақпанда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286256"/>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2000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4898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0,98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81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0,40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38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0,09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0,03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22182</TotalTime>
  <Words>541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Admin</cp:lastModifiedBy>
  <cp:revision>5649</cp:revision>
  <cp:lastPrinted>2021-07-01T03:56:27Z</cp:lastPrinted>
  <dcterms:created xsi:type="dcterms:W3CDTF">2018-03-27T06:03:00Z</dcterms:created>
  <dcterms:modified xsi:type="dcterms:W3CDTF">2026-02-18T07:57:41Z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