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3483914"/>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19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18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19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a:t>
            </a:r>
            <a:r>
              <a:rPr lang="kk-KZ" altLang="ru-RU" sz="1100" dirty="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Шығыстан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a:t>
            </a:r>
            <a:r>
              <a:rPr lang="kk-KZ" altLang="ru-RU" sz="11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100" dirty="0" smtClean="0">
                <a:latin typeface="Times New Roman" panose="02020603050405020304" pitchFamily="18" charset="0"/>
                <a:cs typeface="Times New Roman" panose="02020603050405020304" pitchFamily="18" charset="0"/>
                <a:sym typeface="+mn-ea"/>
              </a:rPr>
              <a:t>11-13, к</a:t>
            </a:r>
            <a:r>
              <a:rPr lang="kk-KZ" altLang="ru-RU" sz="1100" dirty="0" smtClean="0">
                <a:latin typeface="Times New Roman" panose="02020603050405020304" pitchFamily="18" charset="0"/>
                <a:cs typeface="Times New Roman" panose="02020603050405020304" pitchFamily="18" charset="0"/>
                <a:sym typeface="+mn-ea"/>
              </a:rPr>
              <a:t>үндіз 6-8 </a:t>
            </a:r>
            <a:r>
              <a:rPr lang="kk-KZ" altLang="ru-RU" sz="1100" dirty="0">
                <a:latin typeface="Times New Roman" panose="02020603050405020304" pitchFamily="18" charset="0"/>
                <a:cs typeface="Times New Roman" panose="02020603050405020304" pitchFamily="18" charset="0"/>
                <a:sym typeface="+mn-ea"/>
              </a:rPr>
              <a:t>градус суық болады.</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20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қар жауады, кей уақытта қатты қар. </a:t>
            </a:r>
            <a:r>
              <a:rPr lang="kk-KZ" altLang="ru-RU" sz="1100" dirty="0" smtClean="0">
                <a:latin typeface="Times New Roman" panose="02020603050405020304" pitchFamily="18" charset="0"/>
                <a:cs typeface="Times New Roman" panose="02020603050405020304" pitchFamily="18" charset="0"/>
                <a:sym typeface="+mn-ea"/>
              </a:rPr>
              <a:t>С</a:t>
            </a:r>
            <a:r>
              <a:rPr lang="ru-RU" altLang="ru-RU" sz="1100" dirty="0" err="1" smtClean="0">
                <a:latin typeface="Times New Roman" panose="02020603050405020304" pitchFamily="18" charset="0"/>
                <a:cs typeface="Times New Roman" panose="02020603050405020304" pitchFamily="18" charset="0"/>
                <a:sym typeface="+mn-ea"/>
              </a:rPr>
              <a:t>олтүстік-шығыстан</a:t>
            </a:r>
            <a:r>
              <a:rPr lang="ru-RU"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15-18 м/с</a:t>
            </a:r>
            <a:r>
              <a:rPr lang="kk-KZ" sz="1100" dirty="0" smtClean="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8-10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0840126"/>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987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19 </a:t>
            </a:r>
            <a:r>
              <a:rPr lang="kk-KZ" sz="1100" dirty="0" smtClean="0">
                <a:solidFill>
                  <a:schemeClr val="tx1"/>
                </a:solidFill>
                <a:latin typeface="Times New Roman" panose="02020603050405020304" pitchFamily="18" charset="0"/>
                <a:cs typeface="Times New Roman" panose="02020603050405020304" pitchFamily="18" charset="0"/>
              </a:rPr>
              <a:t>ақпанда, </a:t>
            </a:r>
            <a:r>
              <a:rPr lang="kk-KZ"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41634</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6569</cp:revision>
  <cp:lastPrinted>2021-07-01T07:38:07Z</cp:lastPrinted>
  <dcterms:created xsi:type="dcterms:W3CDTF">2018-03-27T06:03:00Z</dcterms:created>
  <dcterms:modified xsi:type="dcterms:W3CDTF">2026-02-18T07:16:58Z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