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33"/>
  </p:normalViewPr>
  <p:slideViewPr>
    <p:cSldViewPr snapToGrid="0">
      <p:cViewPr varScale="1">
        <p:scale>
          <a:sx n="67" d="100"/>
          <a:sy n="67" d="100"/>
        </p:scale>
        <p:origin x="66" y="7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715856250"/>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49</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a:t>
                      </a:r>
                      <a:r>
                        <a:rPr lang="ru-RU" dirty="0"/>
                        <a:t>6</a:t>
                      </a:r>
                      <a:r>
                        <a:rPr dirty="0"/>
                        <a:t> </a:t>
                      </a:r>
                      <a:r>
                        <a:rPr dirty="0" err="1"/>
                        <a:t>жыл</a:t>
                      </a:r>
                      <a:r>
                        <a:rPr dirty="0"/>
                        <a:t> </a:t>
                      </a:r>
                      <a:r>
                        <a:rPr lang="kk-KZ" dirty="0"/>
                        <a:t>18 </a:t>
                      </a:r>
                      <a:r>
                        <a:rPr lang="ru-RU" baseline="0" dirty="0"/>
                        <a:t>а</a:t>
                      </a:r>
                      <a:r>
                        <a:rPr lang="kk-KZ" baseline="0" dirty="0" err="1"/>
                        <a:t>қпан</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64112" y="115886"/>
            <a:ext cx="4710749" cy="240065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p>
          <a:p>
            <a:pPr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2026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19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ақпан</a:t>
            </a:r>
            <a:r>
              <a:rPr lang="kk-KZ" altLang="ru-RU" sz="1200" b="1" kern="0" dirty="0">
                <a:solidFill>
                  <a:srgbClr val="000000"/>
                </a:solidFill>
                <a:latin typeface="Times New Roman" panose="02020603050405020304" pitchFamily="18" charset="0"/>
                <a:ea typeface="Calibri"/>
                <a:cs typeface="Times New Roman" pitchFamily="18" charset="0"/>
                <a:sym typeface="Calibri"/>
              </a:rPr>
              <a:t>ға</a:t>
            </a:r>
            <a:endParaRPr lang="ru-RU" altLang="ru-RU" sz="12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Tx/>
              <a:buNone/>
              <a:defRPr/>
            </a:pPr>
            <a:r>
              <a:rPr lang="en-US" altLang="ru-RU" sz="1200" b="1" kern="0" dirty="0">
                <a:solidFill>
                  <a:srgbClr val="000000"/>
                </a:solidFill>
                <a:latin typeface="Times New Roman" panose="02020603050405020304" pitchFamily="18" charset="0"/>
                <a:ea typeface="Calibri"/>
                <a:cs typeface="Times New Roman" pitchFamily="18" charset="0"/>
                <a:sym typeface="Calibri"/>
              </a:rPr>
              <a:t>1</a:t>
            </a:r>
            <a:r>
              <a:rPr lang="kk-KZ" altLang="ru-RU" sz="1200" b="1" kern="0" dirty="0">
                <a:solidFill>
                  <a:srgbClr val="000000"/>
                </a:solidFill>
                <a:latin typeface="Times New Roman" panose="02020603050405020304" pitchFamily="18" charset="0"/>
                <a:ea typeface="Calibri"/>
                <a:cs typeface="Times New Roman" pitchFamily="18" charset="0"/>
                <a:sym typeface="Calibri"/>
              </a:rPr>
              <a:t>8</a:t>
            </a:r>
            <a:r>
              <a:rPr lang="en-US" altLang="ru-RU" sz="1200" b="1" kern="0" dirty="0">
                <a:solidFill>
                  <a:srgbClr val="000000"/>
                </a:solidFill>
                <a:latin typeface="Times New Roman" panose="02020603050405020304" pitchFamily="18" charset="0"/>
                <a:ea typeface="Calibri"/>
                <a:cs typeface="Times New Roman" pitchFamily="18" charset="0"/>
                <a:sym typeface="Calibri"/>
              </a:rPr>
              <a:t> </a:t>
            </a:r>
            <a:r>
              <a:rPr lang="kk-KZ" altLang="ru-RU" sz="1200" b="1" kern="0" dirty="0">
                <a:solidFill>
                  <a:srgbClr val="000000"/>
                </a:solidFill>
                <a:latin typeface="Times New Roman" panose="02020603050405020304" pitchFamily="18" charset="0"/>
                <a:ea typeface="Calibri"/>
                <a:cs typeface="Times New Roman" pitchFamily="18" charset="0"/>
                <a:sym typeface="Calibri"/>
              </a:rPr>
              <a:t>ақпан</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20-дан 19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ақпан</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20-ға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altLang="ru-RU" sz="12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Tx/>
              <a:buNone/>
              <a:defRPr/>
            </a:pPr>
            <a:endParaRPr lang="en-US" altLang="ru-RU" sz="300" b="1" kern="0" dirty="0">
              <a:solidFill>
                <a:srgbClr val="000000"/>
              </a:solidFill>
              <a:highlight>
                <a:srgbClr val="FFFF00"/>
              </a:highlight>
              <a:latin typeface="Times New Roman" panose="02020603050405020304" pitchFamily="18" charset="0"/>
              <a:ea typeface="Calibri"/>
              <a:cs typeface="Times New Roman" pitchFamily="18" charset="0"/>
              <a:sym typeface="Calibri"/>
            </a:endParaRPr>
          </a:p>
          <a:p>
            <a:pPr indent="354013" algn="just" hangingPunct="1">
              <a:defRPr/>
            </a:pPr>
            <a:r>
              <a:rPr lang="kk-KZ" sz="1200" kern="0" dirty="0">
                <a:solidFill>
                  <a:srgbClr val="000000"/>
                </a:solidFill>
                <a:latin typeface="Times New Roman" panose="02020603050405020304" pitchFamily="18" charset="0"/>
                <a:ea typeface="Calibri"/>
                <a:cs typeface="Times New Roman" panose="02020603050405020304" pitchFamily="18" charset="0"/>
                <a:sym typeface="Calibri"/>
              </a:rPr>
              <a:t>Көшпелі б</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ұлтты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түнде</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және</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таңертең</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қар</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kk-KZ" sz="1200" dirty="0">
                <a:latin typeface="Times New Roman" panose="02020603050405020304" pitchFamily="18" charset="0"/>
                <a:cs typeface="Times New Roman" panose="02020603050405020304" pitchFamily="18" charset="0"/>
              </a:rPr>
              <a:t>жаяу </a:t>
            </a:r>
            <a:r>
              <a:rPr lang="kk-KZ" sz="1200" dirty="0">
                <a:latin typeface="Times New Roman" panose="02020603050405020304" pitchFamily="18" charset="0"/>
                <a:ea typeface="Calibri"/>
                <a:cs typeface="Times New Roman" panose="02020603050405020304" pitchFamily="18" charset="0"/>
              </a:rPr>
              <a:t>бұрқасын.</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Жолдарда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көктайғақ</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Солтүстік</a:t>
            </a:r>
            <a:r>
              <a:rPr lang="ru-RU" sz="1200" dirty="0" err="1">
                <a:latin typeface="Times New Roman" panose="02020603050405020304" pitchFamily="18" charset="0"/>
                <a:ea typeface="Calibri"/>
                <a:cs typeface="Times New Roman" panose="02020603050405020304" pitchFamily="18" charset="0"/>
              </a:rPr>
              <a:t>-шығыстан</a:t>
            </a:r>
            <a:r>
              <a:rPr lang="ru-RU" sz="1200" dirty="0">
                <a:latin typeface="Times New Roman" panose="02020603050405020304" pitchFamily="18" charset="0"/>
                <a:ea typeface="Calibri"/>
                <a:cs typeface="Times New Roman" panose="02020603050405020304" pitchFamily="18" charset="0"/>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жел</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соғады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күші</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9-14 м/с.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Ауа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температурасы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түнде</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dirty="0">
                <a:latin typeface="Times New Roman" panose="02020603050405020304" pitchFamily="18" charset="0"/>
                <a:ea typeface="Calibri"/>
                <a:cs typeface="Times New Roman" panose="02020603050405020304" pitchFamily="18" charset="0"/>
              </a:rPr>
              <a:t>12-14</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күндіз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10-12 градус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аяз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a:t>
            </a:r>
          </a:p>
          <a:p>
            <a:pPr indent="354013" algn="just" hangingPunct="1">
              <a:defRPr/>
            </a:pPr>
            <a:endParaRPr lang="ru-RU" sz="1200" kern="0" dirty="0">
              <a:solidFill>
                <a:srgbClr val="000000"/>
              </a:solidFill>
              <a:latin typeface="Times New Roman" panose="02020603050405020304" pitchFamily="18" charset="0"/>
              <a:ea typeface="Calibri"/>
              <a:cs typeface="Times New Roman" panose="02020603050405020304" pitchFamily="18" charset="0"/>
              <a:sym typeface="Calibri"/>
            </a:endParaRPr>
          </a:p>
          <a:p>
            <a:pPr indent="179388"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2026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20 </a:t>
            </a:r>
            <a:r>
              <a:rPr lang="kk-KZ" altLang="ru-RU" sz="1200" b="1" kern="0" dirty="0">
                <a:solidFill>
                  <a:srgbClr val="000000"/>
                </a:solidFill>
                <a:latin typeface="Times New Roman" panose="02020603050405020304" pitchFamily="18" charset="0"/>
                <a:ea typeface="Calibri"/>
                <a:cs typeface="Times New Roman" pitchFamily="18" charset="0"/>
                <a:sym typeface="Calibri"/>
              </a:rPr>
              <a:t>ақпанға</a:t>
            </a:r>
          </a:p>
          <a:p>
            <a:pPr indent="177800" algn="ctr" eaLnBrk="1" fontAlgn="auto" hangingPunct="1">
              <a:spcBef>
                <a:spcPts val="0"/>
              </a:spcBef>
              <a:spcAft>
                <a:spcPts val="0"/>
              </a:spcAft>
              <a:buFontTx/>
              <a:buNone/>
              <a:defRPr/>
            </a:pPr>
            <a:r>
              <a:rPr lang="kk-KZ" altLang="ru-RU" sz="1200" b="1" kern="0" dirty="0">
                <a:solidFill>
                  <a:srgbClr val="000000"/>
                </a:solidFill>
                <a:latin typeface="Times New Roman" panose="02020603050405020304" pitchFamily="18" charset="0"/>
                <a:ea typeface="Calibri"/>
                <a:cs typeface="Times New Roman" pitchFamily="18" charset="0"/>
                <a:sym typeface="Calibri"/>
              </a:rPr>
              <a:t>19 ақпан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20-дан </a:t>
            </a:r>
            <a:r>
              <a:rPr lang="ru-RU" sz="1200" b="1" dirty="0">
                <a:latin typeface="Times New Roman" panose="02020603050405020304" pitchFamily="18" charset="0"/>
                <a:ea typeface="Calibri"/>
                <a:cs typeface="Times New Roman" pitchFamily="18" charset="0"/>
              </a:rPr>
              <a:t>20</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ақпан</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08-ге </a:t>
            </a:r>
            <a:r>
              <a:rPr lang="ru-RU" sz="12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200" b="1" kern="0" dirty="0">
              <a:solidFill>
                <a:srgbClr val="000000"/>
              </a:solidFill>
              <a:latin typeface="Times New Roman" panose="02020603050405020304" pitchFamily="18" charset="0"/>
              <a:ea typeface="Calibri"/>
              <a:cs typeface="Times New Roman" pitchFamily="18" charset="0"/>
              <a:sym typeface="Calibri"/>
            </a:endParaRPr>
          </a:p>
          <a:p>
            <a:pPr indent="177800" algn="ctr" eaLnBrk="1" fontAlgn="auto" hangingPunct="1">
              <a:spcBef>
                <a:spcPts val="0"/>
              </a:spcBef>
              <a:spcAft>
                <a:spcPts val="0"/>
              </a:spcAft>
              <a:buFontTx/>
              <a:buNone/>
              <a:defRPr/>
            </a:pPr>
            <a:endParaRPr lang="ru-RU" sz="300" b="1" kern="0" dirty="0">
              <a:solidFill>
                <a:srgbClr val="000000"/>
              </a:solidFill>
              <a:latin typeface="Times New Roman" panose="02020603050405020304" pitchFamily="18" charset="0"/>
              <a:ea typeface="Calibri"/>
              <a:cs typeface="Times New Roman" pitchFamily="18" charset="0"/>
              <a:sym typeface="Calibri"/>
            </a:endParaRPr>
          </a:p>
          <a:p>
            <a:pPr indent="354013" algn="just" eaLnBrk="1" fontAlgn="auto" hangingPunct="1">
              <a:spcBef>
                <a:spcPts val="0"/>
              </a:spcBef>
              <a:spcAft>
                <a:spcPts val="0"/>
              </a:spcAft>
              <a:buFontTx/>
              <a:buNone/>
              <a:defRPr/>
            </a:pPr>
            <a:r>
              <a:rPr lang="kk-KZ" sz="1200" kern="0" dirty="0">
                <a:solidFill>
                  <a:prstClr val="black"/>
                </a:solidFill>
                <a:latin typeface="Times New Roman" panose="02020603050405020304" pitchFamily="18" charset="0"/>
                <a:ea typeface="Calibri"/>
                <a:cs typeface="Times New Roman" pitchFamily="18" charset="0"/>
                <a:sym typeface="Calibri"/>
              </a:rPr>
              <a:t>Көшпелі бұлтты,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жауын-шашынсыз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Шығыстан</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оңтүстік-шығыстан</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жел</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соғады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күші</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9-14 м/с.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Ауа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температурасы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20-22 градус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аяз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a:t>
            </a:r>
            <a:endParaRPr lang="kk-KZ" sz="1200" kern="0" dirty="0">
              <a:solidFill>
                <a:prstClr val="black"/>
              </a:solidFill>
              <a:latin typeface="Times New Roman" panose="02020603050405020304" pitchFamily="18" charset="0"/>
              <a:ea typeface="Calibri"/>
              <a:cs typeface="Times New Roman" pitchFamily="18" charset="0"/>
              <a:sym typeface="Calibri"/>
            </a:endParaRPr>
          </a:p>
        </p:txBody>
      </p:sp>
      <p:graphicFrame>
        <p:nvGraphicFramePr>
          <p:cNvPr id="27" name="Table"/>
          <p:cNvGraphicFramePr/>
          <p:nvPr>
            <p:extLst>
              <p:ext uri="{D42A27DB-BD31-4B8C-83A1-F6EECF244321}">
                <p14:modId xmlns:p14="http://schemas.microsoft.com/office/powerpoint/2010/main" val="104124622"/>
              </p:ext>
            </p:extLst>
          </p:nvPr>
        </p:nvGraphicFramePr>
        <p:xfrm>
          <a:off x="5064125" y="4206875"/>
          <a:ext cx="4571998" cy="1995486"/>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102</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106</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51855">
                <a:tc>
                  <a:txBody>
                    <a:bodyPr/>
                    <a:lstStyle/>
                    <a:p>
                      <a:pPr algn="l">
                        <a:defRPr sz="1800"/>
                      </a:pPr>
                      <a:r>
                        <a:rPr sz="900" dirty="0" err="1">
                          <a:latin typeface="Times New Roman"/>
                          <a:ea typeface="Times New Roman"/>
                          <a:cs typeface="Times New Roman"/>
                          <a:sym typeface="Times New Roman"/>
                        </a:rPr>
                        <a:t>Күкірт</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диоксиді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38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dirty="0" err="1">
                          <a:latin typeface="Times New Roman"/>
                          <a:ea typeface="Times New Roman"/>
                          <a:cs typeface="Times New Roman"/>
                          <a:sym typeface="Times New Roman"/>
                        </a:rPr>
                        <a:t>Көміртегі</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оксиді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719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52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35</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1,0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ru-RU" dirty="0"/>
              <a:t>6</a:t>
            </a:r>
            <a:r>
              <a:rPr dirty="0"/>
              <a:t> </a:t>
            </a:r>
            <a:r>
              <a:rPr dirty="0" err="1"/>
              <a:t>жылғы</a:t>
            </a:r>
            <a:r>
              <a:rPr dirty="0"/>
              <a:t> </a:t>
            </a:r>
            <a:r>
              <a:rPr lang="ru-RU" dirty="0"/>
              <a:t>18 а</a:t>
            </a:r>
            <a:r>
              <a:rPr lang="kk-KZ" dirty="0" err="1"/>
              <a:t>қпан</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6025" y="2744228"/>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269875" algn="just">
              <a:defRPr/>
            </a:pPr>
            <a:r>
              <a:rPr lang="ru-RU" altLang="ru-RU" sz="1200" dirty="0" err="1">
                <a:solidFill>
                  <a:schemeClr val="tx1"/>
                </a:solidFill>
                <a:latin typeface="Times New Roman" pitchFamily="18" charset="0"/>
                <a:cs typeface="Times New Roman" pitchFamily="18" charset="0"/>
              </a:rPr>
              <a:t>Метеорологиялық</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a:solidFill>
                  <a:schemeClr val="tx1"/>
                </a:solidFill>
                <a:latin typeface="Times New Roman" pitchFamily="18" charset="0"/>
                <a:cs typeface="Times New Roman" pitchFamily="18" charset="0"/>
              </a:rPr>
              <a:t>сейілуіне</a:t>
            </a:r>
            <a:r>
              <a:rPr lang="ru-RU" altLang="ru-RU" sz="1200" b="1"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a:t>
            </a:r>
          </a:p>
          <a:p>
            <a:pPr indent="269875" algn="just">
              <a:defRPr/>
            </a:pPr>
            <a:r>
              <a:rPr lang="ru-RU" altLang="ru-RU" sz="1200" dirty="0" err="1">
                <a:solidFill>
                  <a:schemeClr val="tx1"/>
                </a:solidFill>
                <a:latin typeface="Times New Roman" pitchFamily="18" charset="0"/>
                <a:cs typeface="Times New Roman" pitchFamily="18" charset="0"/>
              </a:rPr>
              <a:t>Жалпы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бойынша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ауаның</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ластану</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деңгейінің</a:t>
            </a:r>
            <a:r>
              <a:rPr lang="ru-RU" altLang="ru-RU" sz="1200" dirty="0">
                <a:solidFill>
                  <a:schemeClr val="tx1"/>
                </a:solidFill>
                <a:latin typeface="Times New Roman" pitchFamily="18" charset="0"/>
                <a:cs typeface="Times New Roman" pitchFamily="18" charset="0"/>
              </a:rPr>
              <a:t> </a:t>
            </a:r>
            <a:r>
              <a:rPr lang="ru-RU" sz="1200" b="1" dirty="0" err="1">
                <a:solidFill>
                  <a:srgbClr val="000000"/>
                </a:solidFill>
                <a:latin typeface="Times New Roman" panose="02020603050405020304" pitchFamily="18" charset="0"/>
              </a:rPr>
              <a:t>төмен</a:t>
            </a:r>
            <a:r>
              <a:rPr lang="ru-RU" sz="1000" dirty="0">
                <a:solidFill>
                  <a:srgbClr val="000000"/>
                </a:solidFill>
                <a:latin typeface="Times New Roman" panose="02020603050405020304" pitchFamily="18" charset="0"/>
              </a:rPr>
              <a:t> </a:t>
            </a:r>
            <a:r>
              <a:rPr lang="ru-RU" altLang="ru-RU" sz="1200" dirty="0" err="1">
                <a:solidFill>
                  <a:schemeClr val="tx1"/>
                </a:solidFill>
                <a:latin typeface="Times New Roman" pitchFamily="18" charset="0"/>
                <a:cs typeface="Times New Roman" pitchFamily="18" charset="0"/>
              </a:rPr>
              <a:t>болуы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күтілуде</a:t>
            </a:r>
            <a:r>
              <a:rPr lang="ru-RU" altLang="ru-RU" sz="1200" dirty="0">
                <a:solidFill>
                  <a:schemeClr val="tx1"/>
                </a:solidFill>
                <a:latin typeface="Times New Roman" pitchFamily="18" charset="0"/>
                <a:cs typeface="Times New Roman" pitchFamily="18" charset="0"/>
              </a:rPr>
              <a:t>.</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4929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a:t>
            </a:r>
            <a:r>
              <a:rPr dirty="0" err="1"/>
              <a:t>к-сі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Қабанбай</a:t>
            </a:r>
            <a:r>
              <a:rPr lang="ru-RU" altLang="ru-RU" sz="1200" dirty="0">
                <a:latin typeface="Times New Roman" panose="02020603050405020304" pitchFamily="18" charset="0"/>
                <a:cs typeface="Times New Roman" panose="02020603050405020304" pitchFamily="18" charset="0"/>
              </a:rPr>
              <a:t> батыр </a:t>
            </a:r>
            <a:r>
              <a:rPr lang="ru-RU" altLang="ru-RU" sz="1200" dirty="0" err="1">
                <a:latin typeface="Times New Roman" panose="02020603050405020304" pitchFamily="18" charset="0"/>
                <a:cs typeface="Times New Roman" panose="02020603050405020304" pitchFamily="18" charset="0"/>
              </a:rPr>
              <a:t>даңғылы</a:t>
            </a:r>
            <a:r>
              <a:rPr lang="ru-RU" altLang="ru-RU" sz="1200" dirty="0">
                <a:latin typeface="Times New Roman" panose="02020603050405020304" pitchFamily="18" charset="0"/>
                <a:cs typeface="Times New Roman" panose="02020603050405020304" pitchFamily="18" charset="0"/>
              </a:rPr>
              <a:t>, 53, Назарбаев </a:t>
            </a:r>
            <a:r>
              <a:rPr lang="ru-RU" altLang="ru-RU" sz="1200" dirty="0" err="1">
                <a:latin typeface="Times New Roman" panose="02020603050405020304" pitchFamily="18" charset="0"/>
                <a:cs typeface="Times New Roman" panose="02020603050405020304" pitchFamily="18" charset="0"/>
              </a:rPr>
              <a:t>Университеті</a:t>
            </a:r>
            <a:r>
              <a:rPr lang="en-US" altLang="ru-RU" sz="1200" dirty="0">
                <a:latin typeface="Times New Roman" panose="02020603050405020304" pitchFamily="18" charset="0"/>
                <a:cs typeface="Times New Roman" panose="02020603050405020304" pitchFamily="18" charset="0"/>
              </a:rPr>
              <a:t> </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a:t>
            </a:r>
            <a:r>
              <a:rPr dirty="0" err="1"/>
              <a:t>к-сі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a:t>
            </a:r>
            <a:r>
              <a:rPr dirty="0" err="1"/>
              <a:t>к-сі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a:t>
            </a:r>
            <a:r>
              <a:rPr dirty="0" err="1"/>
              <a:t>А</a:t>
            </a:r>
            <a:r>
              <a:rPr dirty="0"/>
              <a:t>. </a:t>
            </a:r>
            <a:r>
              <a:rPr dirty="0" err="1"/>
              <a:t>Байтұрсынов</a:t>
            </a:r>
            <a:r>
              <a:rPr dirty="0"/>
              <a:t> </a:t>
            </a:r>
            <a:r>
              <a:rPr dirty="0" err="1"/>
              <a:t>көшесі</a:t>
            </a:r>
            <a:r>
              <a:rPr dirty="0"/>
              <a:t>, 25, </a:t>
            </a:r>
            <a:r>
              <a:rPr dirty="0" err="1"/>
              <a:t>Х</a:t>
            </a:r>
            <a:r>
              <a:rPr dirty="0"/>
              <a:t>.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a:t>
            </a:r>
            <a:r>
              <a:rPr dirty="0" err="1"/>
              <a:t>қ</a:t>
            </a:r>
            <a:r>
              <a:rPr dirty="0"/>
              <a:t>. </a:t>
            </a:r>
            <a:r>
              <a:rPr dirty="0" err="1"/>
              <a:t>Мұңайтпасов</a:t>
            </a:r>
            <a:r>
              <a:rPr dirty="0"/>
              <a:t> </a:t>
            </a:r>
            <a:r>
              <a:rPr dirty="0" err="1"/>
              <a:t>к-сі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ru-RU" sz="1200" dirty="0" err="1">
                <a:latin typeface="Times New Roman"/>
                <a:ea typeface="Times New Roman"/>
                <a:cs typeface="Times New Roman"/>
                <a:sym typeface="Times New Roman"/>
              </a:rPr>
              <a:t>Саханова</a:t>
            </a:r>
            <a:r>
              <a:rPr lang="ru-RU" sz="1200" dirty="0">
                <a:latin typeface="Times New Roman"/>
                <a:ea typeface="Times New Roman"/>
                <a:cs typeface="Times New Roman"/>
                <a:sym typeface="Times New Roman"/>
              </a:rPr>
              <a:t> А</a:t>
            </a:r>
            <a:r>
              <a:rPr sz="1200" dirty="0">
                <a:latin typeface="Times New Roman"/>
                <a:ea typeface="Times New Roman"/>
                <a:cs typeface="Times New Roman"/>
                <a:sym typeface="Times New Roman"/>
              </a:rPr>
              <a:t>.</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678</TotalTime>
  <Words>662</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84</cp:revision>
  <dcterms:modified xsi:type="dcterms:W3CDTF">2026-02-18T09:29:30Z</dcterms:modified>
</cp:coreProperties>
</file>