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784023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ночью временами сильный снег, метель. Гололед. Ветер юго-восточный с переходом на юго-западный 9-14, ночью порывы 15-20 м/с. Температура воздуха ночью 9-11, днем 1-3 мороза.</a:t>
            </a:r>
            <a:endParaRPr 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 Ветер юго-западный, западный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280384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79164" y="2117745"/>
            <a:ext cx="4643470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):Закария Г.Е./Проненко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61072</TotalTime>
  <Words>610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6812</cp:revision>
  <cp:lastPrinted>2021-02-03T11:37:00Z</cp:lastPrinted>
  <dcterms:created xsi:type="dcterms:W3CDTF">2018-03-27T06:03:00Z</dcterms:created>
  <dcterms:modified xsi:type="dcterms:W3CDTF">2026-02-19T07:11:15Z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