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-2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8176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с переходом на восточный 9-14 м/с. Температура воздуха ночью 20-22, днем 13-15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725953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ночью 21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55246</TotalTime>
  <Words>658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7743</cp:revision>
  <cp:lastPrinted>2025-08-12T06:13:34Z</cp:lastPrinted>
  <dcterms:created xsi:type="dcterms:W3CDTF">2018-03-27T06:03:00Z</dcterms:created>
  <dcterms:modified xsi:type="dcterms:W3CDTF">2026-02-19T06:09:41Z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