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980070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№50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771504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осадки (дождь, снег), низовая метель, гололед.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с переходом на юго-западный 9-14 м/с. Температура воздуха ночью 4-6, днем 0-2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</a:p>
          <a:p>
            <a:pPr lvl="0" indent="180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снег, метель, туман, гололёд.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юго-западный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9–14, порывы 15-20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9–11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градусов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37546</TotalTime>
  <Words>613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6645</cp:revision>
  <cp:lastPrinted>2021-07-01T03:56:27Z</cp:lastPrinted>
  <dcterms:created xsi:type="dcterms:W3CDTF">2018-03-27T06:03:00Z</dcterms:created>
  <dcterms:modified xsi:type="dcterms:W3CDTF">2026-02-19T06:50:45Z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