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1769270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На дорогах гололедица. Ветер северо-восточный, восточный 8-13 м/с. Температура воздуха ночью 18-20, днем 8-10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9-14, порывы 15-20 м/с. Температура воздуха 11-13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022770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25565</TotalTime>
  <Words>608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5115</cp:revision>
  <cp:lastPrinted>2021-07-01T03:56:27Z</cp:lastPrinted>
  <dcterms:created xsi:type="dcterms:W3CDTF">2018-03-27T06:03:00Z</dcterms:created>
  <dcterms:modified xsi:type="dcterms:W3CDTF">2026-02-19T07:22:22Z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