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0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47875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первой половине ночи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гололед. Ветер северо-западный 7-12, ночью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6002" y="220486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415513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манғабасова А.Т.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26448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4499</cp:revision>
  <cp:lastPrinted>2021-10-18T15:52:53Z</cp:lastPrinted>
  <dcterms:created xsi:type="dcterms:W3CDTF">2018-03-27T06:03:00Z</dcterms:created>
  <dcterms:modified xsi:type="dcterms:W3CDTF">2026-02-19T07:52:55Z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