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7" d="100"/>
          <a:sy n="107" d="100"/>
        </p:scale>
        <p:origin x="300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0462" y="114301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16064763"/>
              </p:ext>
            </p:extLst>
          </p:nvPr>
        </p:nvGraphicFramePr>
        <p:xfrm>
          <a:off x="307975" y="2545825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№50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1126" y="3700567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0467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2026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первой половине ночи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снег, метель, гололед. 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западный, северо-западный 7-12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13-15°,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10-12°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endParaRPr lang="ru-RU" sz="7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2026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</a:t>
            </a:r>
          </a:p>
          <a:p>
            <a:pPr lvl="0" indent="17780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4-9 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25-27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30589" y="2295882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47847" y="3262154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87701234"/>
              </p:ext>
            </p:extLst>
          </p:nvPr>
        </p:nvGraphicFramePr>
        <p:xfrm>
          <a:off x="5073418" y="4254949"/>
          <a:ext cx="4691064" cy="18159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</a:t>
                      </a:r>
                      <a:r>
                        <a:rPr lang="ru-RU" sz="10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0,164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717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0,143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2,548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пр. Абая,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0159" y="6009079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Иманғабасова А.Т.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Назарханова А.С.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7772727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i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lab_vko@meteo.kz</a:t>
                      </a:r>
                      <a:endParaRPr lang="en-US" altLang="x-none" sz="800" b="1" i="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208-662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208-664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20799</TotalTime>
  <Words>588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4022</cp:revision>
  <cp:lastPrinted>2021-10-14T11:15:53Z</cp:lastPrinted>
  <dcterms:created xsi:type="dcterms:W3CDTF">2018-03-27T06:03:00Z</dcterms:created>
  <dcterms:modified xsi:type="dcterms:W3CDTF">2026-02-19T08:03:21Z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