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7145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4981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3179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небольшой дождь. Ветер северо-западный 9-14, порывы 15-20 м/с. Температура воздуха ночью 3-5,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6934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29168</TotalTime>
  <Words>583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4123</cp:revision>
  <cp:lastPrinted>2021-10-15T03:50:29Z</cp:lastPrinted>
  <dcterms:created xsi:type="dcterms:W3CDTF">2018-03-27T06:03:00Z</dcterms:created>
  <dcterms:modified xsi:type="dcterms:W3CDTF">2026-02-19T06:36:17Z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